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82156" autoAdjust="0"/>
  </p:normalViewPr>
  <p:slideViewPr>
    <p:cSldViewPr snapToGrid="0" snapToObjects="1">
      <p:cViewPr>
        <p:scale>
          <a:sx n="89" d="100"/>
          <a:sy n="89" d="100"/>
        </p:scale>
        <p:origin x="168" y="3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92" d="100"/>
          <a:sy n="192" d="100"/>
        </p:scale>
        <p:origin x="184" y="840"/>
      </p:cViewPr>
      <p:guideLst/>
    </p:cSldViewPr>
  </p:notes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845</Words>
  <Application>Microsoft Macintosh PowerPoint</Application>
  <PresentationFormat>Widescreen</PresentationFormat>
  <Paragraphs>100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Courier New</vt:lpstr>
      <vt:lpstr>Wingdings</vt:lpstr>
      <vt:lpstr>Office Theme</vt:lpstr>
      <vt:lpstr>EN.540.635 Software Carpentry  Lecture 9 Inheritance | Object-oriented Programming</vt:lpstr>
      <vt:lpstr>Review: Classes</vt:lpstr>
      <vt:lpstr>Animal Class</vt:lpstr>
      <vt:lpstr>Inheritance</vt:lpstr>
      <vt:lpstr>Inheritance</vt:lpstr>
      <vt:lpstr>Inheritance</vt:lpstr>
      <vt:lpstr>Cat class</vt:lpstr>
      <vt:lpstr>Person class</vt:lpstr>
      <vt:lpstr>Access Control in Python</vt:lpstr>
      <vt:lpstr>Person class</vt:lpstr>
      <vt:lpstr>Student class</vt:lpstr>
      <vt:lpstr>Class Variables</vt:lpstr>
      <vt:lpstr>Abstract Base Class (ABC)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EN.540.635 Software Carpentry  Lecture # This is the Title of the Lecture</dc:title>
  <dc:creator>Isaiah Chen</dc:creator>
  <cp:lastModifiedBy>Yinong Zhao</cp:lastModifiedBy>
  <cp:revision>42</cp:revision>
  <dcterms:created xsi:type="dcterms:W3CDTF">2020-01-08T21:03:57Z</dcterms:created>
  <dcterms:modified xsi:type="dcterms:W3CDTF">2023-03-27T22:19:01Z</dcterms:modified>
</cp:coreProperties>
</file>